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368" r:id="rId2"/>
    <p:sldId id="355" r:id="rId3"/>
    <p:sldId id="356" r:id="rId4"/>
    <p:sldId id="357" r:id="rId5"/>
    <p:sldId id="366" r:id="rId6"/>
    <p:sldId id="359" r:id="rId7"/>
    <p:sldId id="360" r:id="rId8"/>
    <p:sldId id="361" r:id="rId9"/>
    <p:sldId id="362" r:id="rId10"/>
    <p:sldId id="367" r:id="rId11"/>
    <p:sldId id="365" r:id="rId12"/>
  </p:sldIdLst>
  <p:sldSz cx="9144000" cy="6858000" type="screen4x3"/>
  <p:notesSz cx="6877050" cy="10002838"/>
  <p:defaultTextStyle>
    <a:defPPr>
      <a:defRPr lang="en-GB"/>
    </a:defPPr>
    <a:lvl1pPr algn="l" defTabSz="449263" rtl="0" fontAlgn="base">
      <a:lnSpc>
        <a:spcPct val="90000"/>
      </a:lnSpc>
      <a:spcBef>
        <a:spcPct val="0"/>
      </a:spcBef>
      <a:spcAft>
        <a:spcPct val="0"/>
      </a:spcAft>
      <a:buClr>
        <a:srgbClr val="4D4D4D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Lucida Sans Unicode" charset="0"/>
        <a:cs typeface="Lucida Sans Unicode" charset="0"/>
      </a:defRPr>
    </a:lvl1pPr>
    <a:lvl2pPr marL="457200" algn="l" defTabSz="449263" rtl="0" fontAlgn="base">
      <a:lnSpc>
        <a:spcPct val="90000"/>
      </a:lnSpc>
      <a:spcBef>
        <a:spcPct val="0"/>
      </a:spcBef>
      <a:spcAft>
        <a:spcPct val="0"/>
      </a:spcAft>
      <a:buClr>
        <a:srgbClr val="4D4D4D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Lucida Sans Unicode" charset="0"/>
        <a:cs typeface="Lucida Sans Unicode" charset="0"/>
      </a:defRPr>
    </a:lvl2pPr>
    <a:lvl3pPr marL="914400" algn="l" defTabSz="449263" rtl="0" fontAlgn="base">
      <a:lnSpc>
        <a:spcPct val="90000"/>
      </a:lnSpc>
      <a:spcBef>
        <a:spcPct val="0"/>
      </a:spcBef>
      <a:spcAft>
        <a:spcPct val="0"/>
      </a:spcAft>
      <a:buClr>
        <a:srgbClr val="4D4D4D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Lucida Sans Unicode" charset="0"/>
        <a:cs typeface="Lucida Sans Unicode" charset="0"/>
      </a:defRPr>
    </a:lvl3pPr>
    <a:lvl4pPr marL="1371600" algn="l" defTabSz="449263" rtl="0" fontAlgn="base">
      <a:lnSpc>
        <a:spcPct val="90000"/>
      </a:lnSpc>
      <a:spcBef>
        <a:spcPct val="0"/>
      </a:spcBef>
      <a:spcAft>
        <a:spcPct val="0"/>
      </a:spcAft>
      <a:buClr>
        <a:srgbClr val="4D4D4D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Lucida Sans Unicode" charset="0"/>
        <a:cs typeface="Lucida Sans Unicode" charset="0"/>
      </a:defRPr>
    </a:lvl4pPr>
    <a:lvl5pPr marL="1828800" algn="l" defTabSz="449263" rtl="0" fontAlgn="base">
      <a:lnSpc>
        <a:spcPct val="90000"/>
      </a:lnSpc>
      <a:spcBef>
        <a:spcPct val="0"/>
      </a:spcBef>
      <a:spcAft>
        <a:spcPct val="0"/>
      </a:spcAft>
      <a:buClr>
        <a:srgbClr val="4D4D4D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Lucida Sans Unicode" charset="0"/>
        <a:cs typeface="Lucida Sans Unicode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Lucida Sans Unicode" charset="0"/>
        <a:cs typeface="Lucida Sans Unicode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Lucida Sans Unicode" charset="0"/>
        <a:cs typeface="Lucida Sans Unicode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Lucida Sans Unicode" charset="0"/>
        <a:cs typeface="Lucida Sans Unicode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Lucida Sans Unicode" charset="0"/>
        <a:cs typeface="Lucida Sans Unicode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15">
          <p15:clr>
            <a:srgbClr val="A4A3A4"/>
          </p15:clr>
        </p15:guide>
        <p15:guide id="2" pos="209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3" d="100"/>
        <a:sy n="73" d="100"/>
      </p:scale>
      <p:origin x="0" y="906"/>
    </p:cViewPr>
  </p:sorter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815"/>
        <p:guide pos="209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AutoShape 1"/>
          <p:cNvSpPr>
            <a:spLocks noChangeArrowheads="1"/>
          </p:cNvSpPr>
          <p:nvPr/>
        </p:nvSpPr>
        <p:spPr bwMode="auto">
          <a:xfrm>
            <a:off x="0" y="0"/>
            <a:ext cx="6877050" cy="100028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044" tIns="44522" rIns="89044" bIns="44522" anchor="ctr"/>
          <a:lstStyle/>
          <a:p>
            <a:endParaRPr lang="nl-BE"/>
          </a:p>
        </p:txBody>
      </p:sp>
      <p:sp>
        <p:nvSpPr>
          <p:cNvPr id="97283" name="AutoShape 2"/>
          <p:cNvSpPr>
            <a:spLocks noChangeArrowheads="1"/>
          </p:cNvSpPr>
          <p:nvPr/>
        </p:nvSpPr>
        <p:spPr bwMode="auto">
          <a:xfrm>
            <a:off x="0" y="0"/>
            <a:ext cx="6877050" cy="100028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044" tIns="44522" rIns="89044" bIns="44522" anchor="ctr"/>
          <a:lstStyle/>
          <a:p>
            <a:endParaRPr lang="nl-B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7184" cy="49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06" tIns="48378" rIns="96406" bIns="48378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04934" algn="l"/>
                <a:tab pos="1409868" algn="l"/>
                <a:tab pos="2114801" algn="l"/>
                <a:tab pos="2819735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96790" y="0"/>
            <a:ext cx="2977184" cy="49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06" tIns="48378" rIns="96406" bIns="48378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04934" algn="l"/>
                <a:tab pos="1409868" algn="l"/>
                <a:tab pos="2114801" algn="l"/>
                <a:tab pos="2819735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286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38213" y="750888"/>
            <a:ext cx="4997450" cy="37496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16530" y="4750844"/>
            <a:ext cx="5040915" cy="4497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06" tIns="48378" rIns="96406" bIns="48378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noProof="0" smtClean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9503239"/>
            <a:ext cx="2977184" cy="496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06" tIns="48378" rIns="96406" bIns="48378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04934" algn="l"/>
                <a:tab pos="1409868" algn="l"/>
                <a:tab pos="2114801" algn="l"/>
                <a:tab pos="2819735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96790" y="9503239"/>
            <a:ext cx="2977184" cy="496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06" tIns="48378" rIns="96406" bIns="48378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04934" algn="l"/>
                <a:tab pos="1409868" algn="l"/>
                <a:tab pos="2114801" algn="l"/>
                <a:tab pos="2819735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ED97C21-D1A1-49CD-800E-5E3D2E3481C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446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marL="723485" indent="-278263" eaLnBrk="0" hangingPunct="0"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marL="1113053" indent="-222611" eaLnBrk="0" hangingPunct="0"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marL="1558275" indent="-222611" eaLnBrk="0" hangingPunct="0"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marL="2003496" indent="-222611" eaLnBrk="0" hangingPunct="0"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448717" indent="-222611" defTabSz="43749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893939" indent="-222611" defTabSz="43749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339160" indent="-222611" defTabSz="43749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784382" indent="-222611" defTabSz="43749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5E36AD6C-2770-4368-9228-DD5A8E15257C}" type="slidenum">
              <a:rPr lang="en-GB" sz="1300">
                <a:solidFill>
                  <a:srgbClr val="000000"/>
                </a:solidFill>
              </a:rPr>
              <a:pPr eaLnBrk="1" hangingPunct="1"/>
              <a:t>2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61795" name="Text Box 1"/>
          <p:cNvSpPr txBox="1">
            <a:spLocks noChangeArrowheads="1"/>
          </p:cNvSpPr>
          <p:nvPr/>
        </p:nvSpPr>
        <p:spPr bwMode="auto">
          <a:xfrm>
            <a:off x="959589" y="750950"/>
            <a:ext cx="4957873" cy="37516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044" tIns="44522" rIns="89044" bIns="44522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endParaRPr lang="nl-BE">
              <a:solidFill>
                <a:prstClr val="white"/>
              </a:solidFill>
            </a:endParaRPr>
          </a:p>
        </p:txBody>
      </p:sp>
      <p:sp>
        <p:nvSpPr>
          <p:cNvPr id="16179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16530" y="4750843"/>
            <a:ext cx="5042453" cy="450104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925569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marL="723485" indent="-278263" eaLnBrk="0" hangingPunct="0"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marL="1113053" indent="-222611" eaLnBrk="0" hangingPunct="0"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marL="1558275" indent="-222611" eaLnBrk="0" hangingPunct="0"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marL="2003496" indent="-222611" eaLnBrk="0" hangingPunct="0"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448717" indent="-222611" defTabSz="43749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893939" indent="-222611" defTabSz="43749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339160" indent="-222611" defTabSz="43749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784382" indent="-222611" defTabSz="43749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E0A6E782-D354-427F-9A47-EA718E4EA4AB}" type="slidenum">
              <a:rPr lang="en-GB" sz="1300">
                <a:solidFill>
                  <a:srgbClr val="000000"/>
                </a:solidFill>
              </a:rPr>
              <a:pPr eaLnBrk="1" hangingPunct="1"/>
              <a:t>11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74083" name="Text Box 1"/>
          <p:cNvSpPr txBox="1">
            <a:spLocks noChangeArrowheads="1"/>
          </p:cNvSpPr>
          <p:nvPr/>
        </p:nvSpPr>
        <p:spPr bwMode="auto">
          <a:xfrm>
            <a:off x="959589" y="750950"/>
            <a:ext cx="4957873" cy="37516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044" tIns="44522" rIns="89044" bIns="44522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endParaRPr lang="nl-BE">
              <a:solidFill>
                <a:prstClr val="white"/>
              </a:solidFill>
            </a:endParaRPr>
          </a:p>
        </p:txBody>
      </p:sp>
      <p:sp>
        <p:nvSpPr>
          <p:cNvPr id="17408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16530" y="4750843"/>
            <a:ext cx="5042453" cy="450104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736677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marL="723485" indent="-278263" eaLnBrk="0" hangingPunct="0"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marL="1113053" indent="-222611" eaLnBrk="0" hangingPunct="0"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marL="1558275" indent="-222611" eaLnBrk="0" hangingPunct="0"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marL="2003496" indent="-222611" eaLnBrk="0" hangingPunct="0"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448717" indent="-222611" defTabSz="43749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893939" indent="-222611" defTabSz="43749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339160" indent="-222611" defTabSz="43749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784382" indent="-222611" defTabSz="43749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D529DCB3-DCB2-48BC-955B-E4EE6F778219}" type="slidenum">
              <a:rPr lang="en-GB" sz="1300">
                <a:solidFill>
                  <a:srgbClr val="000000"/>
                </a:solidFill>
              </a:rPr>
              <a:pPr eaLnBrk="1" hangingPunct="1"/>
              <a:t>3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62819" name="Text Box 1"/>
          <p:cNvSpPr txBox="1">
            <a:spLocks noChangeArrowheads="1"/>
          </p:cNvSpPr>
          <p:nvPr/>
        </p:nvSpPr>
        <p:spPr bwMode="auto">
          <a:xfrm>
            <a:off x="959589" y="750950"/>
            <a:ext cx="4957873" cy="37516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044" tIns="44522" rIns="89044" bIns="44522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endParaRPr lang="nl-BE">
              <a:solidFill>
                <a:prstClr val="white"/>
              </a:solidFill>
            </a:endParaRPr>
          </a:p>
        </p:txBody>
      </p:sp>
      <p:sp>
        <p:nvSpPr>
          <p:cNvPr id="16282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16530" y="4750843"/>
            <a:ext cx="5042453" cy="450104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4012539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marL="723485" indent="-278263" eaLnBrk="0" hangingPunct="0"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marL="1113053" indent="-222611" eaLnBrk="0" hangingPunct="0"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marL="1558275" indent="-222611" eaLnBrk="0" hangingPunct="0"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marL="2003496" indent="-222611" eaLnBrk="0" hangingPunct="0"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448717" indent="-222611" defTabSz="43749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893939" indent="-222611" defTabSz="43749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339160" indent="-222611" defTabSz="43749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784382" indent="-222611" defTabSz="43749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0DDAD533-4ABD-4818-A9BD-E5E7B1204B9D}" type="slidenum">
              <a:rPr lang="en-GB" sz="1300">
                <a:solidFill>
                  <a:srgbClr val="000000"/>
                </a:solidFill>
              </a:rPr>
              <a:pPr eaLnBrk="1" hangingPunct="1"/>
              <a:t>4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63843" name="Text Box 1"/>
          <p:cNvSpPr txBox="1">
            <a:spLocks noChangeArrowheads="1"/>
          </p:cNvSpPr>
          <p:nvPr/>
        </p:nvSpPr>
        <p:spPr bwMode="auto">
          <a:xfrm>
            <a:off x="959589" y="750950"/>
            <a:ext cx="4957873" cy="37516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044" tIns="44522" rIns="89044" bIns="44522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endParaRPr lang="nl-BE">
              <a:solidFill>
                <a:prstClr val="white"/>
              </a:solidFill>
            </a:endParaRPr>
          </a:p>
        </p:txBody>
      </p:sp>
      <p:sp>
        <p:nvSpPr>
          <p:cNvPr id="16384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16530" y="4750843"/>
            <a:ext cx="5042453" cy="450104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675830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marL="723485" indent="-278263" eaLnBrk="0" hangingPunct="0"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marL="1113053" indent="-222611" eaLnBrk="0" hangingPunct="0"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marL="1558275" indent="-222611" eaLnBrk="0" hangingPunct="0"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marL="2003496" indent="-222611" eaLnBrk="0" hangingPunct="0"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448717" indent="-222611" defTabSz="43749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893939" indent="-222611" defTabSz="43749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339160" indent="-222611" defTabSz="43749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784382" indent="-222611" defTabSz="43749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E0A6E782-D354-427F-9A47-EA718E4EA4AB}" type="slidenum">
              <a:rPr lang="en-GB" sz="1300">
                <a:solidFill>
                  <a:srgbClr val="000000"/>
                </a:solidFill>
              </a:rPr>
              <a:pPr eaLnBrk="1" hangingPunct="1"/>
              <a:t>5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74083" name="Text Box 1"/>
          <p:cNvSpPr txBox="1">
            <a:spLocks noChangeArrowheads="1"/>
          </p:cNvSpPr>
          <p:nvPr/>
        </p:nvSpPr>
        <p:spPr bwMode="auto">
          <a:xfrm>
            <a:off x="959589" y="750950"/>
            <a:ext cx="4957873" cy="37516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044" tIns="44522" rIns="89044" bIns="44522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endParaRPr lang="nl-BE">
              <a:solidFill>
                <a:prstClr val="white"/>
              </a:solidFill>
            </a:endParaRPr>
          </a:p>
        </p:txBody>
      </p:sp>
      <p:sp>
        <p:nvSpPr>
          <p:cNvPr id="17408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16530" y="4750843"/>
            <a:ext cx="5042453" cy="450104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613330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marL="723485" indent="-278263" eaLnBrk="0" hangingPunct="0"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marL="1113053" indent="-222611" eaLnBrk="0" hangingPunct="0"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marL="1558275" indent="-222611" eaLnBrk="0" hangingPunct="0"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marL="2003496" indent="-222611" eaLnBrk="0" hangingPunct="0"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448717" indent="-222611" defTabSz="43749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893939" indent="-222611" defTabSz="43749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339160" indent="-222611" defTabSz="43749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784382" indent="-222611" defTabSz="43749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A793B967-1EE8-4356-990C-208D8B994EE3}" type="slidenum">
              <a:rPr lang="en-GB" sz="1300">
                <a:solidFill>
                  <a:srgbClr val="000000"/>
                </a:solidFill>
              </a:rPr>
              <a:pPr eaLnBrk="1" hangingPunct="1"/>
              <a:t>6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66915" name="Text Box 1"/>
          <p:cNvSpPr txBox="1">
            <a:spLocks noChangeArrowheads="1"/>
          </p:cNvSpPr>
          <p:nvPr/>
        </p:nvSpPr>
        <p:spPr bwMode="auto">
          <a:xfrm>
            <a:off x="959589" y="750950"/>
            <a:ext cx="4957873" cy="37516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044" tIns="44522" rIns="89044" bIns="44522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endParaRPr lang="nl-BE">
              <a:solidFill>
                <a:prstClr val="white"/>
              </a:solidFill>
            </a:endParaRPr>
          </a:p>
        </p:txBody>
      </p:sp>
      <p:sp>
        <p:nvSpPr>
          <p:cNvPr id="16691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16530" y="4750843"/>
            <a:ext cx="5042453" cy="450104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712094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marL="723485" indent="-278263" eaLnBrk="0" hangingPunct="0"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marL="1113053" indent="-222611" eaLnBrk="0" hangingPunct="0"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marL="1558275" indent="-222611" eaLnBrk="0" hangingPunct="0"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marL="2003496" indent="-222611" eaLnBrk="0" hangingPunct="0"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448717" indent="-222611" defTabSz="43749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893939" indent="-222611" defTabSz="43749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339160" indent="-222611" defTabSz="43749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784382" indent="-222611" defTabSz="43749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FE60B8E6-2756-4244-9CE1-45202DACED05}" type="slidenum">
              <a:rPr lang="en-GB" sz="1300">
                <a:solidFill>
                  <a:srgbClr val="000000"/>
                </a:solidFill>
              </a:rPr>
              <a:pPr eaLnBrk="1" hangingPunct="1"/>
              <a:t>7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68963" name="Text Box 1"/>
          <p:cNvSpPr txBox="1">
            <a:spLocks noChangeArrowheads="1"/>
          </p:cNvSpPr>
          <p:nvPr/>
        </p:nvSpPr>
        <p:spPr bwMode="auto">
          <a:xfrm>
            <a:off x="959589" y="750950"/>
            <a:ext cx="4957873" cy="37516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044" tIns="44522" rIns="89044" bIns="44522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endParaRPr lang="nl-BE">
              <a:solidFill>
                <a:prstClr val="white"/>
              </a:solidFill>
            </a:endParaRPr>
          </a:p>
        </p:txBody>
      </p:sp>
      <p:sp>
        <p:nvSpPr>
          <p:cNvPr id="16896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16530" y="4750843"/>
            <a:ext cx="5042453" cy="450104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738756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marL="723485" indent="-278263" eaLnBrk="0" hangingPunct="0"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marL="1113053" indent="-222611" eaLnBrk="0" hangingPunct="0"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marL="1558275" indent="-222611" eaLnBrk="0" hangingPunct="0"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marL="2003496" indent="-222611" eaLnBrk="0" hangingPunct="0"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448717" indent="-222611" defTabSz="43749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893939" indent="-222611" defTabSz="43749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339160" indent="-222611" defTabSz="43749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784382" indent="-222611" defTabSz="43749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64CAF654-1E60-428D-AB3E-B5ED7B99B0BE}" type="slidenum">
              <a:rPr lang="en-GB" sz="1300">
                <a:solidFill>
                  <a:srgbClr val="000000"/>
                </a:solidFill>
              </a:rPr>
              <a:pPr eaLnBrk="1" hangingPunct="1"/>
              <a:t>8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69987" name="Text Box 1"/>
          <p:cNvSpPr txBox="1">
            <a:spLocks noChangeArrowheads="1"/>
          </p:cNvSpPr>
          <p:nvPr/>
        </p:nvSpPr>
        <p:spPr bwMode="auto">
          <a:xfrm>
            <a:off x="959589" y="750950"/>
            <a:ext cx="4957873" cy="37516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044" tIns="44522" rIns="89044" bIns="44522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endParaRPr lang="nl-BE">
              <a:solidFill>
                <a:prstClr val="white"/>
              </a:solidFill>
            </a:endParaRPr>
          </a:p>
        </p:txBody>
      </p:sp>
      <p:sp>
        <p:nvSpPr>
          <p:cNvPr id="16998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16530" y="4750843"/>
            <a:ext cx="5042453" cy="450104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923990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marL="723485" indent="-278263" eaLnBrk="0" hangingPunct="0"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marL="1113053" indent="-222611" eaLnBrk="0" hangingPunct="0"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marL="1558275" indent="-222611" eaLnBrk="0" hangingPunct="0"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marL="2003496" indent="-222611" eaLnBrk="0" hangingPunct="0"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448717" indent="-222611" defTabSz="43749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893939" indent="-222611" defTabSz="43749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339160" indent="-222611" defTabSz="43749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784382" indent="-222611" defTabSz="43749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E0A6E782-D354-427F-9A47-EA718E4EA4AB}" type="slidenum">
              <a:rPr lang="en-GB" sz="1300">
                <a:solidFill>
                  <a:srgbClr val="000000"/>
                </a:solidFill>
              </a:rPr>
              <a:pPr eaLnBrk="1" hangingPunct="1"/>
              <a:t>9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74083" name="Text Box 1"/>
          <p:cNvSpPr txBox="1">
            <a:spLocks noChangeArrowheads="1"/>
          </p:cNvSpPr>
          <p:nvPr/>
        </p:nvSpPr>
        <p:spPr bwMode="auto">
          <a:xfrm>
            <a:off x="959589" y="750950"/>
            <a:ext cx="4957873" cy="37516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044" tIns="44522" rIns="89044" bIns="44522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endParaRPr lang="nl-BE">
              <a:solidFill>
                <a:prstClr val="white"/>
              </a:solidFill>
            </a:endParaRPr>
          </a:p>
        </p:txBody>
      </p:sp>
      <p:sp>
        <p:nvSpPr>
          <p:cNvPr id="17408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16530" y="4750843"/>
            <a:ext cx="5042453" cy="450104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256240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marL="723485" indent="-278263" eaLnBrk="0" hangingPunct="0"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marL="1113053" indent="-222611" eaLnBrk="0" hangingPunct="0"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marL="1558275" indent="-222611" eaLnBrk="0" hangingPunct="0"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marL="2003496" indent="-222611" eaLnBrk="0" hangingPunct="0"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448717" indent="-222611" defTabSz="43749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893939" indent="-222611" defTabSz="43749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339160" indent="-222611" defTabSz="43749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784382" indent="-222611" defTabSz="43749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704934" algn="l"/>
                <a:tab pos="1409868" algn="l"/>
                <a:tab pos="2114801" algn="l"/>
                <a:tab pos="2819735" algn="l"/>
              </a:tabLst>
              <a:defRPr sz="23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2DB7A618-B340-4DBC-B04C-9F45E7C216DF}" type="slidenum">
              <a:rPr lang="en-GB" sz="1300">
                <a:solidFill>
                  <a:srgbClr val="000000"/>
                </a:solidFill>
              </a:rPr>
              <a:pPr eaLnBrk="1" hangingPunct="1"/>
              <a:t>10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65891" name="Text Box 1"/>
          <p:cNvSpPr txBox="1">
            <a:spLocks noChangeArrowheads="1"/>
          </p:cNvSpPr>
          <p:nvPr/>
        </p:nvSpPr>
        <p:spPr bwMode="auto">
          <a:xfrm>
            <a:off x="959589" y="750950"/>
            <a:ext cx="4957873" cy="37516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044" tIns="44522" rIns="89044" bIns="44522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endParaRPr lang="nl-BE">
              <a:solidFill>
                <a:prstClr val="white"/>
              </a:solidFill>
            </a:endParaRPr>
          </a:p>
        </p:txBody>
      </p:sp>
      <p:sp>
        <p:nvSpPr>
          <p:cNvPr id="16589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16530" y="4750843"/>
            <a:ext cx="5042453" cy="450104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869319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187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193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018338" y="41275"/>
            <a:ext cx="1870075" cy="655637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403350" y="41275"/>
            <a:ext cx="5462588" cy="655637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9059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55875" y="41275"/>
            <a:ext cx="6332538" cy="944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1403350" y="1484313"/>
            <a:ext cx="3054350" cy="5113337"/>
          </a:xfrm>
        </p:spPr>
        <p:txBody>
          <a:bodyPr/>
          <a:lstStyle/>
          <a:p>
            <a:pPr lvl="0"/>
            <a:endParaRPr lang="nl-BE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10100" y="1484313"/>
            <a:ext cx="3054350" cy="511333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5329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140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19893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03350" y="1484313"/>
            <a:ext cx="305435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10100" y="1484313"/>
            <a:ext cx="305435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812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4227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6156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421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3809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67364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55875" y="41275"/>
            <a:ext cx="633253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de opmaak van de titeltekst te bewerken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0" y="1484313"/>
            <a:ext cx="6261100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de opmaak van de overzichtstekst te bewerken</a:t>
            </a:r>
          </a:p>
          <a:p>
            <a:pPr lvl="1"/>
            <a:r>
              <a:rPr lang="en-GB" smtClean="0"/>
              <a:t>Tweede overzichtsniveau</a:t>
            </a:r>
          </a:p>
          <a:p>
            <a:pPr lvl="2"/>
            <a:r>
              <a:rPr lang="en-GB" smtClean="0"/>
              <a:t>Derde overzichtsniveau</a:t>
            </a:r>
          </a:p>
          <a:p>
            <a:pPr lvl="3"/>
            <a:r>
              <a:rPr lang="en-GB" smtClean="0"/>
              <a:t>Vierde overzichtsniveau</a:t>
            </a:r>
          </a:p>
          <a:p>
            <a:pPr lvl="4"/>
            <a:r>
              <a:rPr lang="en-GB" smtClean="0"/>
              <a:t>Vijfde overzichtsniveau</a:t>
            </a:r>
          </a:p>
          <a:p>
            <a:pPr lvl="4"/>
            <a:r>
              <a:rPr lang="en-GB" smtClean="0"/>
              <a:t>Zesde overzichtsniveau</a:t>
            </a:r>
          </a:p>
          <a:p>
            <a:pPr lvl="4"/>
            <a:r>
              <a:rPr lang="en-GB" smtClean="0"/>
              <a:t>Zevende overzichtsniveau</a:t>
            </a:r>
          </a:p>
          <a:p>
            <a:pPr lvl="4"/>
            <a:r>
              <a:rPr lang="en-GB" smtClean="0"/>
              <a:t>Achtste overzichtsniveau</a:t>
            </a:r>
          </a:p>
          <a:p>
            <a:pPr lvl="4"/>
            <a:r>
              <a:rPr lang="en-GB" smtClean="0"/>
              <a:t>Negende overzichtsniveau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28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2800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2800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2800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2800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5pPr>
      <a:lvl6pPr marL="457200" algn="l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2800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6pPr>
      <a:lvl7pPr marL="914400" algn="l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2800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7pPr>
      <a:lvl8pPr marL="1371600" algn="l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2800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8pPr>
      <a:lvl9pPr marL="1828800" algn="l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2800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39725" indent="-339725" algn="l" defTabSz="449263" rtl="0" eaLnBrk="0" fontAlgn="base" hangingPunct="0">
        <a:lnSpc>
          <a:spcPct val="87000"/>
        </a:lnSpc>
        <a:spcBef>
          <a:spcPts val="7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39775" indent="-282575" algn="l" defTabSz="449263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400" b="1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BE" sz="4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BEZOEK AAN DE BRANDWEER</a:t>
            </a:r>
            <a:br>
              <a:rPr lang="nl-BE" sz="4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</a:br>
            <a:r>
              <a:rPr lang="nl-BE" sz="4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vragenlijst  </a:t>
            </a:r>
            <a:endParaRPr lang="nl-BE" sz="40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tx1"/>
                </a:solidFill>
              </a:rPr>
              <a:t>Gelieve mee te nemen naar de kazerne samen met de antwoordkaarten en de diploma’s </a:t>
            </a:r>
          </a:p>
          <a:p>
            <a:endParaRPr lang="nl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69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Text Box 4"/>
          <p:cNvSpPr txBox="1">
            <a:spLocks noChangeArrowheads="1"/>
          </p:cNvSpPr>
          <p:nvPr/>
        </p:nvSpPr>
        <p:spPr bwMode="auto">
          <a:xfrm>
            <a:off x="0" y="1690688"/>
            <a:ext cx="9144000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rgbClr val="000000"/>
              </a:buClr>
              <a:buFont typeface="Tahoma" pitchFamily="32" charset="0"/>
              <a:buNone/>
            </a:pP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Mijn</a:t>
            </a: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oma</a:t>
            </a: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zegt</a:t>
            </a: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dat</a:t>
            </a: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mijn</a:t>
            </a: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brandwonden</a:t>
            </a: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beter</a:t>
            </a: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buClr>
                <a:srgbClr val="000000"/>
              </a:buClr>
              <a:buFont typeface="Tahoma" pitchFamily="32" charset="0"/>
              <a:buNone/>
            </a:pP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zullen</a:t>
            </a: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genezen</a:t>
            </a: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als</a:t>
            </a: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ik</a:t>
            </a: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er</a:t>
            </a: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boter</a:t>
            </a: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 op </a:t>
            </a: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smeer</a:t>
            </a:r>
            <a:endParaRPr lang="en-GB" sz="2800" b="1" dirty="0">
              <a:solidFill>
                <a:schemeClr val="tx1"/>
              </a:solidFill>
              <a:latin typeface="Tahoma" pitchFamily="32" charset="0"/>
            </a:endParaRPr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3081338"/>
            <a:ext cx="4318000" cy="322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3275013" y="544513"/>
            <a:ext cx="25923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E42F07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b="1" dirty="0" smtClean="0">
                <a:solidFill>
                  <a:srgbClr val="E42F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VRAAG  </a:t>
            </a:r>
            <a:r>
              <a:rPr lang="en-GB" sz="3600" b="1" dirty="0">
                <a:solidFill>
                  <a:srgbClr val="E42F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9</a:t>
            </a:r>
            <a:r>
              <a:rPr lang="en-GB" dirty="0" smtClean="0">
                <a:solidFill>
                  <a:srgbClr val="E42F07"/>
                </a:solidFill>
                <a:latin typeface="Arial" charset="0"/>
              </a:rPr>
              <a:t> </a:t>
            </a:r>
            <a:endParaRPr lang="en-GB" dirty="0">
              <a:solidFill>
                <a:srgbClr val="E42F07"/>
              </a:solidFill>
              <a:latin typeface="Arial" charset="0"/>
            </a:endParaRPr>
          </a:p>
        </p:txBody>
      </p:sp>
      <p:pic>
        <p:nvPicPr>
          <p:cNvPr id="11" name="Afbeelding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51" y="3140966"/>
            <a:ext cx="1855663" cy="2488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65657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4"/>
          <p:cNvSpPr>
            <a:spLocks noChangeArrowheads="1"/>
          </p:cNvSpPr>
          <p:nvPr/>
        </p:nvSpPr>
        <p:spPr bwMode="auto">
          <a:xfrm>
            <a:off x="71438" y="1909457"/>
            <a:ext cx="8964612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 eaLnBrk="0" hangingPunct="0">
              <a:lnSpc>
                <a:spcPct val="100000"/>
              </a:lnSpc>
              <a:buClr>
                <a:srgbClr val="000000"/>
              </a:buClr>
              <a:buFont typeface="Tahom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 dirty="0" err="1" smtClean="0">
                <a:solidFill>
                  <a:schemeClr val="tx1"/>
                </a:solidFill>
                <a:latin typeface="Tahoma" pitchFamily="32" charset="0"/>
              </a:rPr>
              <a:t>Dit</a:t>
            </a:r>
            <a:r>
              <a:rPr lang="en-GB" sz="2800" b="1" dirty="0" smtClean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Tahoma" pitchFamily="32" charset="0"/>
              </a:rPr>
              <a:t>brandweervoertuig</a:t>
            </a:r>
            <a:r>
              <a:rPr lang="en-GB" sz="2800" b="1" dirty="0" smtClean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Tahoma" pitchFamily="32" charset="0"/>
              </a:rPr>
              <a:t>noemt</a:t>
            </a:r>
            <a:r>
              <a:rPr lang="en-GB" sz="2800" b="1" dirty="0" smtClean="0">
                <a:solidFill>
                  <a:schemeClr val="tx1"/>
                </a:solidFill>
                <a:latin typeface="Tahoma" pitchFamily="32" charset="0"/>
              </a:rPr>
              <a:t> men het </a:t>
            </a:r>
            <a:r>
              <a:rPr lang="en-GB" sz="2800" b="1" dirty="0" err="1" smtClean="0">
                <a:solidFill>
                  <a:schemeClr val="tx1"/>
                </a:solidFill>
                <a:latin typeface="Tahoma" pitchFamily="32" charset="0"/>
              </a:rPr>
              <a:t>grote</a:t>
            </a:r>
            <a:r>
              <a:rPr lang="en-GB" sz="2800" b="1" dirty="0" smtClean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Tahoma" pitchFamily="32" charset="0"/>
              </a:rPr>
              <a:t>interventievoertuig</a:t>
            </a:r>
            <a:endParaRPr lang="en-GB" sz="2800" b="1" dirty="0">
              <a:solidFill>
                <a:schemeClr val="tx1"/>
              </a:solidFill>
              <a:latin typeface="Tahoma" pitchFamily="32" charset="0"/>
            </a:endParaRP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3275013" y="544513"/>
            <a:ext cx="25923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E42F07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b="1" dirty="0" smtClean="0">
                <a:solidFill>
                  <a:srgbClr val="E42F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VRAAG 10 </a:t>
            </a:r>
            <a:endParaRPr lang="en-GB" dirty="0">
              <a:solidFill>
                <a:srgbClr val="E42F07"/>
              </a:solidFill>
              <a:latin typeface="Arial" charset="0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29000"/>
            <a:ext cx="4246077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Afbeelding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08797"/>
            <a:ext cx="1855663" cy="2488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46824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ext Box 4"/>
          <p:cNvSpPr txBox="1">
            <a:spLocks noChangeArrowheads="1"/>
          </p:cNvSpPr>
          <p:nvPr/>
        </p:nvSpPr>
        <p:spPr bwMode="auto">
          <a:xfrm>
            <a:off x="228600" y="1335088"/>
            <a:ext cx="8648700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rgbClr val="000000"/>
              </a:buClr>
            </a:pPr>
            <a:r>
              <a:rPr lang="en-GB" sz="2800" b="1" dirty="0" smtClean="0">
                <a:solidFill>
                  <a:schemeClr val="tx1"/>
                </a:solidFill>
                <a:latin typeface="Tahoma" pitchFamily="32" charset="0"/>
              </a:rPr>
              <a:t>je </a:t>
            </a:r>
            <a:r>
              <a:rPr lang="en-GB" sz="2800" b="1" dirty="0" err="1" smtClean="0">
                <a:solidFill>
                  <a:schemeClr val="tx1"/>
                </a:solidFill>
                <a:latin typeface="Tahoma" pitchFamily="32" charset="0"/>
              </a:rPr>
              <a:t>brandwonden</a:t>
            </a:r>
            <a:r>
              <a:rPr lang="en-GB" sz="2800" b="1" dirty="0" smtClean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moet</a:t>
            </a: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 je</a:t>
            </a:r>
          </a:p>
          <a:p>
            <a:pPr algn="ctr" eaLnBrk="1" hangingPunct="1">
              <a:lnSpc>
                <a:spcPct val="100000"/>
              </a:lnSpc>
              <a:buClr>
                <a:srgbClr val="000000"/>
              </a:buClr>
              <a:buFont typeface="Tahoma" pitchFamily="32" charset="0"/>
              <a:buNone/>
            </a:pPr>
            <a:r>
              <a:rPr lang="en-GB" sz="2800" b="1" dirty="0" smtClean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20 </a:t>
            </a:r>
            <a:r>
              <a:rPr lang="en-GB" sz="2800" b="1" dirty="0" err="1" smtClean="0">
                <a:solidFill>
                  <a:schemeClr val="tx1"/>
                </a:solidFill>
                <a:latin typeface="Tahoma" pitchFamily="32" charset="0"/>
              </a:rPr>
              <a:t>minuten</a:t>
            </a:r>
            <a:endParaRPr lang="en-GB" sz="2800" b="1" dirty="0">
              <a:solidFill>
                <a:schemeClr val="tx1"/>
              </a:solidFill>
              <a:latin typeface="Tahoma" pitchFamily="32" charset="0"/>
            </a:endParaRPr>
          </a:p>
          <a:p>
            <a:pPr algn="ctr" eaLnBrk="1" hangingPunct="1">
              <a:lnSpc>
                <a:spcPct val="100000"/>
              </a:lnSpc>
              <a:buClr>
                <a:srgbClr val="000000"/>
              </a:buClr>
              <a:buFont typeface="Tahoma" pitchFamily="32" charset="0"/>
              <a:buNone/>
            </a:pP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spoelen</a:t>
            </a: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 met </a:t>
            </a: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lauw</a:t>
            </a: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 water</a:t>
            </a:r>
          </a:p>
        </p:txBody>
      </p:sp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57563"/>
            <a:ext cx="3929063" cy="293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3275013" y="549275"/>
            <a:ext cx="25923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E42F07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b="1" dirty="0" smtClean="0">
                <a:solidFill>
                  <a:srgbClr val="E42F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VRAAG 1</a:t>
            </a:r>
            <a:r>
              <a:rPr lang="en-GB" dirty="0" smtClean="0">
                <a:solidFill>
                  <a:srgbClr val="E42F07"/>
                </a:solidFill>
                <a:latin typeface="Arial" charset="0"/>
              </a:rPr>
              <a:t> </a:t>
            </a:r>
            <a:endParaRPr lang="en-GB" dirty="0">
              <a:solidFill>
                <a:srgbClr val="E42F07"/>
              </a:solidFill>
              <a:latin typeface="Arial" charset="0"/>
            </a:endParaRPr>
          </a:p>
        </p:txBody>
      </p:sp>
      <p:pic>
        <p:nvPicPr>
          <p:cNvPr id="12" name="Afbeelding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51" y="3140966"/>
            <a:ext cx="1855663" cy="2488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66823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Text Box 4"/>
          <p:cNvSpPr txBox="1">
            <a:spLocks noChangeArrowheads="1"/>
          </p:cNvSpPr>
          <p:nvPr/>
        </p:nvSpPr>
        <p:spPr bwMode="auto">
          <a:xfrm>
            <a:off x="119063" y="976313"/>
            <a:ext cx="8850312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rgbClr val="000000"/>
              </a:buClr>
              <a:buFont typeface="Tahoma" pitchFamily="32" charset="0"/>
              <a:buNone/>
            </a:pP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De </a:t>
            </a: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brandweerman</a:t>
            </a: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heeft</a:t>
            </a: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een</a:t>
            </a: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kindje</a:t>
            </a: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gered</a:t>
            </a: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, </a:t>
            </a:r>
          </a:p>
          <a:p>
            <a:pPr algn="ctr" eaLnBrk="1" hangingPunct="1">
              <a:lnSpc>
                <a:spcPct val="100000"/>
              </a:lnSpc>
              <a:buClr>
                <a:srgbClr val="000000"/>
              </a:buClr>
              <a:buFont typeface="Tahoma" pitchFamily="32" charset="0"/>
              <a:buNone/>
            </a:pP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maar die </a:t>
            </a: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heeft</a:t>
            </a: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brandwonden</a:t>
            </a: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.  </a:t>
            </a:r>
          </a:p>
          <a:p>
            <a:pPr algn="ctr" eaLnBrk="1" hangingPunct="1">
              <a:lnSpc>
                <a:spcPct val="100000"/>
              </a:lnSpc>
              <a:buClr>
                <a:srgbClr val="000000"/>
              </a:buClr>
              <a:buFont typeface="Tahoma" pitchFamily="32" charset="0"/>
              <a:buNone/>
            </a:pP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Dus</a:t>
            </a: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hij</a:t>
            </a: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 belt de </a:t>
            </a: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ziekenwagen</a:t>
            </a: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 op het</a:t>
            </a:r>
            <a:r>
              <a:rPr lang="en-GB" sz="2800" b="1" dirty="0">
                <a:solidFill>
                  <a:srgbClr val="FFFFFF"/>
                </a:solidFill>
                <a:latin typeface="Tahoma" pitchFamily="32" charset="0"/>
              </a:rPr>
              <a:t> </a:t>
            </a:r>
            <a:r>
              <a:rPr lang="en-GB" sz="2800" b="1" dirty="0" err="1">
                <a:solidFill>
                  <a:srgbClr val="E42F07"/>
                </a:solidFill>
                <a:latin typeface="Tahoma" pitchFamily="32" charset="0"/>
              </a:rPr>
              <a:t>nummer</a:t>
            </a:r>
            <a:r>
              <a:rPr lang="en-GB" sz="2800" b="1" dirty="0">
                <a:solidFill>
                  <a:srgbClr val="E42F07"/>
                </a:solidFill>
                <a:latin typeface="Tahoma" pitchFamily="32" charset="0"/>
              </a:rPr>
              <a:t> 105</a:t>
            </a:r>
          </a:p>
        </p:txBody>
      </p:sp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16175"/>
            <a:ext cx="4648200" cy="310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3275013" y="333375"/>
            <a:ext cx="25923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E42F07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b="1" dirty="0" smtClean="0">
                <a:solidFill>
                  <a:srgbClr val="E42F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VRAAG  2</a:t>
            </a:r>
            <a:r>
              <a:rPr lang="en-GB" dirty="0" smtClean="0">
                <a:solidFill>
                  <a:srgbClr val="E42F07"/>
                </a:solidFill>
                <a:latin typeface="Arial" charset="0"/>
              </a:rPr>
              <a:t> </a:t>
            </a:r>
            <a:endParaRPr lang="en-GB" dirty="0">
              <a:solidFill>
                <a:srgbClr val="E42F07"/>
              </a:solidFill>
              <a:latin typeface="Arial" charset="0"/>
            </a:endParaRPr>
          </a:p>
        </p:txBody>
      </p:sp>
      <p:pic>
        <p:nvPicPr>
          <p:cNvPr id="12" name="Afbeelding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51" y="3140966"/>
            <a:ext cx="1855663" cy="2488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77344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4"/>
          <p:cNvSpPr>
            <a:spLocks noChangeArrowheads="1"/>
          </p:cNvSpPr>
          <p:nvPr/>
        </p:nvSpPr>
        <p:spPr bwMode="auto">
          <a:xfrm>
            <a:off x="0" y="1766125"/>
            <a:ext cx="91440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 eaLnBrk="0" hangingPunct="0">
              <a:lnSpc>
                <a:spcPct val="100000"/>
              </a:lnSpc>
              <a:buClr>
                <a:srgbClr val="000000"/>
              </a:buClr>
              <a:buFont typeface="Tahom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 dirty="0" smtClean="0">
                <a:solidFill>
                  <a:schemeClr val="tx1"/>
                </a:solidFill>
                <a:latin typeface="Tahoma" pitchFamily="32" charset="0"/>
              </a:rPr>
              <a:t>Mag </a:t>
            </a:r>
            <a:r>
              <a:rPr lang="en-GB" sz="2800" b="1" dirty="0" err="1" smtClean="0">
                <a:solidFill>
                  <a:schemeClr val="tx1"/>
                </a:solidFill>
                <a:latin typeface="Tahoma" pitchFamily="32" charset="0"/>
              </a:rPr>
              <a:t>ik</a:t>
            </a:r>
            <a:r>
              <a:rPr lang="en-GB" sz="2800" b="1" dirty="0" smtClean="0">
                <a:solidFill>
                  <a:schemeClr val="tx1"/>
                </a:solidFill>
                <a:latin typeface="Tahoma" pitchFamily="32" charset="0"/>
              </a:rPr>
              <a:t> al </a:t>
            </a:r>
            <a:r>
              <a:rPr lang="en-GB" sz="2800" b="1" dirty="0" err="1" smtClean="0">
                <a:solidFill>
                  <a:schemeClr val="tx1"/>
                </a:solidFill>
                <a:latin typeface="Tahoma" pitchFamily="32" charset="0"/>
              </a:rPr>
              <a:t>zelf</a:t>
            </a:r>
            <a:r>
              <a:rPr lang="en-GB" sz="2800" b="1" dirty="0" smtClean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Tahoma" pitchFamily="32" charset="0"/>
              </a:rPr>
              <a:t>vuurwerk</a:t>
            </a:r>
            <a:r>
              <a:rPr lang="en-GB" sz="2800" b="1" dirty="0" smtClean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Tahoma" pitchFamily="32" charset="0"/>
              </a:rPr>
              <a:t>ontsteken</a:t>
            </a:r>
            <a:r>
              <a:rPr lang="en-GB" sz="2800" b="1" smtClean="0">
                <a:solidFill>
                  <a:schemeClr val="tx1"/>
                </a:solidFill>
                <a:latin typeface="Tahoma" pitchFamily="32" charset="0"/>
              </a:rPr>
              <a:t> ? </a:t>
            </a:r>
            <a:endParaRPr lang="en-GB" sz="2800" b="1" dirty="0">
              <a:solidFill>
                <a:schemeClr val="tx1"/>
              </a:solidFill>
              <a:latin typeface="Tahoma" pitchFamily="32" charset="0"/>
            </a:endParaRPr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141663"/>
            <a:ext cx="4248150" cy="322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3275013" y="544513"/>
            <a:ext cx="25923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E42F07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b="1" dirty="0" smtClean="0">
                <a:solidFill>
                  <a:srgbClr val="E42F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VRAAG 3</a:t>
            </a:r>
            <a:r>
              <a:rPr lang="en-GB" dirty="0" smtClean="0">
                <a:solidFill>
                  <a:srgbClr val="E42F07"/>
                </a:solidFill>
                <a:latin typeface="Arial" charset="0"/>
              </a:rPr>
              <a:t> </a:t>
            </a:r>
            <a:endParaRPr lang="en-GB" dirty="0">
              <a:solidFill>
                <a:srgbClr val="E42F07"/>
              </a:solidFill>
              <a:latin typeface="Arial" charset="0"/>
            </a:endParaRPr>
          </a:p>
        </p:txBody>
      </p:sp>
      <p:pic>
        <p:nvPicPr>
          <p:cNvPr id="11" name="Afbeelding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51" y="3140966"/>
            <a:ext cx="1855663" cy="2488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14544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4"/>
          <p:cNvSpPr>
            <a:spLocks noChangeArrowheads="1"/>
          </p:cNvSpPr>
          <p:nvPr/>
        </p:nvSpPr>
        <p:spPr bwMode="auto">
          <a:xfrm>
            <a:off x="71438" y="1694013"/>
            <a:ext cx="8964612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 eaLnBrk="0" hangingPunct="0">
              <a:lnSpc>
                <a:spcPct val="100000"/>
              </a:lnSpc>
              <a:buClr>
                <a:srgbClr val="000000"/>
              </a:buClr>
              <a:buFont typeface="Tahom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 dirty="0" err="1" smtClean="0">
                <a:solidFill>
                  <a:schemeClr val="tx1"/>
                </a:solidFill>
                <a:latin typeface="Tahoma" pitchFamily="32" charset="0"/>
              </a:rPr>
              <a:t>Dit</a:t>
            </a:r>
            <a:r>
              <a:rPr lang="en-GB" sz="2800" b="1" dirty="0" smtClean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Tahoma" pitchFamily="32" charset="0"/>
              </a:rPr>
              <a:t>bord</a:t>
            </a:r>
            <a:r>
              <a:rPr lang="en-GB" sz="2800" b="1" dirty="0" smtClean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Tahoma" pitchFamily="32" charset="0"/>
              </a:rPr>
              <a:t>wil</a:t>
            </a:r>
            <a:r>
              <a:rPr lang="en-GB" sz="2800" b="1" dirty="0" smtClean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Tahoma" pitchFamily="32" charset="0"/>
              </a:rPr>
              <a:t>zeggen</a:t>
            </a:r>
            <a:r>
              <a:rPr lang="en-GB" sz="2800" b="1" dirty="0" smtClean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Tahoma" pitchFamily="32" charset="0"/>
              </a:rPr>
              <a:t>dat</a:t>
            </a:r>
            <a:r>
              <a:rPr lang="en-GB" sz="2800" b="1" dirty="0" smtClean="0">
                <a:solidFill>
                  <a:schemeClr val="tx1"/>
                </a:solidFill>
                <a:latin typeface="Tahoma" pitchFamily="32" charset="0"/>
              </a:rPr>
              <a:t> we </a:t>
            </a:r>
            <a:r>
              <a:rPr lang="en-GB" sz="2800" b="1" dirty="0" err="1" smtClean="0">
                <a:solidFill>
                  <a:schemeClr val="tx1"/>
                </a:solidFill>
                <a:latin typeface="Tahoma" pitchFamily="32" charset="0"/>
              </a:rPr>
              <a:t>hier</a:t>
            </a:r>
            <a:r>
              <a:rPr lang="en-GB" sz="2800" b="1" dirty="0" smtClean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Tahoma" pitchFamily="32" charset="0"/>
              </a:rPr>
              <a:t>moeten</a:t>
            </a:r>
            <a:r>
              <a:rPr lang="en-GB" sz="2800" b="1" dirty="0" smtClean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Tahoma" pitchFamily="32" charset="0"/>
              </a:rPr>
              <a:t>verzamelen</a:t>
            </a:r>
            <a:r>
              <a:rPr lang="en-GB" sz="2800" b="1" dirty="0" smtClean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Tahoma" pitchFamily="32" charset="0"/>
              </a:rPr>
              <a:t>wanneer</a:t>
            </a:r>
            <a:r>
              <a:rPr lang="en-GB" sz="2800" b="1" dirty="0" smtClean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Tahoma" pitchFamily="32" charset="0"/>
              </a:rPr>
              <a:t>er</a:t>
            </a:r>
            <a:r>
              <a:rPr lang="en-GB" sz="2800" b="1" dirty="0" smtClean="0">
                <a:solidFill>
                  <a:schemeClr val="tx1"/>
                </a:solidFill>
                <a:latin typeface="Tahoma" pitchFamily="32" charset="0"/>
              </a:rPr>
              <a:t> brand </a:t>
            </a:r>
            <a:r>
              <a:rPr lang="en-GB" sz="2800" b="1" dirty="0" err="1" smtClean="0">
                <a:solidFill>
                  <a:schemeClr val="tx1"/>
                </a:solidFill>
                <a:latin typeface="Tahoma" pitchFamily="32" charset="0"/>
              </a:rPr>
              <a:t>ontstaat</a:t>
            </a:r>
            <a:r>
              <a:rPr lang="en-GB" sz="2800" b="1" dirty="0" smtClean="0">
                <a:solidFill>
                  <a:schemeClr val="tx1"/>
                </a:solidFill>
                <a:latin typeface="Tahoma" pitchFamily="32" charset="0"/>
              </a:rPr>
              <a:t> in de school</a:t>
            </a:r>
            <a:endParaRPr lang="en-GB" sz="2800" b="1" dirty="0">
              <a:solidFill>
                <a:schemeClr val="tx1"/>
              </a:solidFill>
              <a:latin typeface="Tahoma" pitchFamily="32" charset="0"/>
            </a:endParaRP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3275013" y="544513"/>
            <a:ext cx="25923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E42F07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b="1" dirty="0" smtClean="0">
                <a:solidFill>
                  <a:srgbClr val="E42F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VRAAG 4 </a:t>
            </a:r>
            <a:endParaRPr lang="en-GB" dirty="0">
              <a:solidFill>
                <a:srgbClr val="E42F07"/>
              </a:solidFill>
              <a:latin typeface="Arial" charset="0"/>
            </a:endParaRPr>
          </a:p>
        </p:txBody>
      </p:sp>
      <p:pic>
        <p:nvPicPr>
          <p:cNvPr id="57346" name="Picture 2" descr="http://www.luminez.nl/images/producten/origineel_13124511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826" y="3230879"/>
            <a:ext cx="2644141" cy="264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3140966"/>
            <a:ext cx="1855663" cy="2488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57007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4"/>
          <p:cNvSpPr txBox="1">
            <a:spLocks noChangeArrowheads="1"/>
          </p:cNvSpPr>
          <p:nvPr/>
        </p:nvSpPr>
        <p:spPr bwMode="auto">
          <a:xfrm>
            <a:off x="0" y="1700213"/>
            <a:ext cx="9144000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rgbClr val="000000"/>
              </a:buClr>
              <a:buFont typeface="Tahoma" pitchFamily="32" charset="0"/>
              <a:buNone/>
            </a:pP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De </a:t>
            </a: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brandweer</a:t>
            </a: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blust</a:t>
            </a: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deze</a:t>
            </a: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brandende</a:t>
            </a: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frietketel</a:t>
            </a: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 met </a:t>
            </a:r>
            <a:r>
              <a:rPr lang="en-GB" sz="2800" b="1" dirty="0">
                <a:solidFill>
                  <a:srgbClr val="E42F07"/>
                </a:solidFill>
                <a:latin typeface="Tahoma" pitchFamily="32" charset="0"/>
              </a:rPr>
              <a:t>water</a:t>
            </a:r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3084513"/>
            <a:ext cx="4318000" cy="322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3275013" y="544513"/>
            <a:ext cx="25923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E42F07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b="1" dirty="0" smtClean="0">
                <a:solidFill>
                  <a:srgbClr val="E42F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VRAAG 5</a:t>
            </a:r>
            <a:r>
              <a:rPr lang="en-GB" dirty="0" smtClean="0">
                <a:solidFill>
                  <a:srgbClr val="E42F07"/>
                </a:solidFill>
                <a:latin typeface="Arial" charset="0"/>
              </a:rPr>
              <a:t> </a:t>
            </a:r>
            <a:endParaRPr lang="en-GB" dirty="0">
              <a:solidFill>
                <a:srgbClr val="E42F07"/>
              </a:solidFill>
              <a:latin typeface="Arial" charset="0"/>
            </a:endParaRPr>
          </a:p>
        </p:txBody>
      </p:sp>
      <p:pic>
        <p:nvPicPr>
          <p:cNvPr id="11" name="Afbeelding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51" y="3140966"/>
            <a:ext cx="1855663" cy="2488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98669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Text Box 4"/>
          <p:cNvSpPr txBox="1">
            <a:spLocks noChangeArrowheads="1"/>
          </p:cNvSpPr>
          <p:nvPr/>
        </p:nvSpPr>
        <p:spPr bwMode="auto">
          <a:xfrm>
            <a:off x="631758" y="2046288"/>
            <a:ext cx="7829685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rgbClr val="000000"/>
              </a:buClr>
              <a:buFont typeface="Tahoma" pitchFamily="32" charset="0"/>
              <a:buNone/>
            </a:pP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Als</a:t>
            </a: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ik</a:t>
            </a: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snel</a:t>
            </a: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wegloop</a:t>
            </a: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zal</a:t>
            </a: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 het </a:t>
            </a: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vuur</a:t>
            </a: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wel</a:t>
            </a: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doven</a:t>
            </a:r>
            <a:endParaRPr lang="en-GB" sz="2800" b="1" dirty="0">
              <a:solidFill>
                <a:schemeClr val="tx1"/>
              </a:solidFill>
              <a:latin typeface="Tahoma" pitchFamily="32" charset="0"/>
            </a:endParaRPr>
          </a:p>
        </p:txBody>
      </p:sp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3284538"/>
            <a:ext cx="4318000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3275013" y="544513"/>
            <a:ext cx="25923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E42F07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b="1" dirty="0" smtClean="0">
                <a:solidFill>
                  <a:srgbClr val="E42F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VRAAG </a:t>
            </a:r>
            <a:r>
              <a:rPr lang="en-GB" sz="3600" b="1" dirty="0">
                <a:solidFill>
                  <a:srgbClr val="E42F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6</a:t>
            </a:r>
          </a:p>
        </p:txBody>
      </p:sp>
      <p:pic>
        <p:nvPicPr>
          <p:cNvPr id="11" name="Afbeelding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51" y="3140966"/>
            <a:ext cx="1855663" cy="2488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25314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Text Box 4"/>
          <p:cNvSpPr txBox="1">
            <a:spLocks noChangeArrowheads="1"/>
          </p:cNvSpPr>
          <p:nvPr/>
        </p:nvSpPr>
        <p:spPr bwMode="auto">
          <a:xfrm>
            <a:off x="593286" y="2060575"/>
            <a:ext cx="7906629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rgbClr val="000000"/>
              </a:buClr>
              <a:buFont typeface="Tahoma" pitchFamily="32" charset="0"/>
              <a:buNone/>
            </a:pP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Ik</a:t>
            </a: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 mag met de </a:t>
            </a: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schroevendraaier</a:t>
            </a: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 van papa </a:t>
            </a:r>
          </a:p>
          <a:p>
            <a:pPr algn="ctr" eaLnBrk="1" hangingPunct="1">
              <a:lnSpc>
                <a:spcPct val="100000"/>
              </a:lnSpc>
              <a:buClr>
                <a:srgbClr val="000000"/>
              </a:buClr>
              <a:buFont typeface="Tahoma" pitchFamily="32" charset="0"/>
              <a:buNone/>
            </a:pP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in het </a:t>
            </a: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stopcontact</a:t>
            </a: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spelen</a:t>
            </a:r>
            <a:r>
              <a:rPr lang="en-GB" sz="2800" dirty="0">
                <a:solidFill>
                  <a:schemeClr val="tx1"/>
                </a:solidFill>
                <a:latin typeface="Tahoma" pitchFamily="32" charset="0"/>
              </a:rPr>
              <a:t> </a:t>
            </a: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3275013" y="544513"/>
            <a:ext cx="25923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E42F07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b="1" dirty="0" smtClean="0">
                <a:solidFill>
                  <a:srgbClr val="E42F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VRAAG </a:t>
            </a:r>
            <a:r>
              <a:rPr lang="en-GB" sz="3600" b="1" dirty="0">
                <a:solidFill>
                  <a:srgbClr val="E42F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7</a:t>
            </a:r>
            <a:r>
              <a:rPr lang="en-GB" dirty="0" smtClean="0">
                <a:solidFill>
                  <a:srgbClr val="E42F07"/>
                </a:solidFill>
                <a:latin typeface="Arial" charset="0"/>
              </a:rPr>
              <a:t> </a:t>
            </a:r>
            <a:endParaRPr lang="en-GB" dirty="0">
              <a:solidFill>
                <a:srgbClr val="E42F07"/>
              </a:solidFill>
              <a:latin typeface="Arial" charset="0"/>
            </a:endParaRPr>
          </a:p>
        </p:txBody>
      </p:sp>
      <p:grpSp>
        <p:nvGrpSpPr>
          <p:cNvPr id="73734" name="Group 6"/>
          <p:cNvGrpSpPr>
            <a:grpSpLocks/>
          </p:cNvGrpSpPr>
          <p:nvPr/>
        </p:nvGrpSpPr>
        <p:grpSpPr bwMode="auto">
          <a:xfrm>
            <a:off x="2916238" y="3846513"/>
            <a:ext cx="3543300" cy="2460625"/>
            <a:chOff x="1837" y="2423"/>
            <a:chExt cx="2232" cy="1550"/>
          </a:xfrm>
        </p:grpSpPr>
        <p:pic>
          <p:nvPicPr>
            <p:cNvPr id="9012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2423"/>
              <a:ext cx="1279" cy="1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122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7" y="2480"/>
              <a:ext cx="953" cy="1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3" name="Afbeelding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84984"/>
            <a:ext cx="1855663" cy="2488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00495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4"/>
          <p:cNvSpPr>
            <a:spLocks noChangeArrowheads="1"/>
          </p:cNvSpPr>
          <p:nvPr/>
        </p:nvSpPr>
        <p:spPr bwMode="auto">
          <a:xfrm>
            <a:off x="71438" y="1700213"/>
            <a:ext cx="8964612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 eaLnBrk="0" hangingPunct="0">
              <a:lnSpc>
                <a:spcPct val="100000"/>
              </a:lnSpc>
              <a:buClr>
                <a:srgbClr val="000000"/>
              </a:buClr>
              <a:buFont typeface="Tahom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Als</a:t>
            </a: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ik</a:t>
            </a: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mij</a:t>
            </a: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 ’s </a:t>
            </a: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morgens</a:t>
            </a: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insmeer</a:t>
            </a: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 met </a:t>
            </a: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een</a:t>
            </a: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zonnecrème</a:t>
            </a: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, </a:t>
            </a:r>
          </a:p>
          <a:p>
            <a:pPr algn="ctr" eaLnBrk="0" hangingPunct="0">
              <a:lnSpc>
                <a:spcPct val="100000"/>
              </a:lnSpc>
              <a:buClr>
                <a:srgbClr val="000000"/>
              </a:buClr>
              <a:buFont typeface="Tahom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ben </a:t>
            </a: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ik</a:t>
            </a: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een</a:t>
            </a: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hele</a:t>
            </a: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 dag </a:t>
            </a: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beschermd</a:t>
            </a: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tegen</a:t>
            </a:r>
            <a:r>
              <a:rPr lang="en-GB" sz="2800" b="1" dirty="0">
                <a:solidFill>
                  <a:schemeClr val="tx1"/>
                </a:solidFill>
                <a:latin typeface="Tahoma" pitchFamily="32" charset="0"/>
              </a:rPr>
              <a:t> de </a:t>
            </a:r>
            <a:r>
              <a:rPr lang="en-GB" sz="2800" b="1" dirty="0" err="1">
                <a:solidFill>
                  <a:schemeClr val="tx1"/>
                </a:solidFill>
                <a:latin typeface="Tahoma" pitchFamily="32" charset="0"/>
              </a:rPr>
              <a:t>zon</a:t>
            </a:r>
            <a:endParaRPr lang="en-GB" sz="2800" b="1" dirty="0">
              <a:solidFill>
                <a:schemeClr val="tx1"/>
              </a:solidFill>
              <a:latin typeface="Tahoma" pitchFamily="32" charset="0"/>
            </a:endParaRPr>
          </a:p>
        </p:txBody>
      </p:sp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3817938"/>
            <a:ext cx="4318000" cy="249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3275013" y="544513"/>
            <a:ext cx="25923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E42F07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b="1" dirty="0" smtClean="0">
                <a:solidFill>
                  <a:srgbClr val="E42F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VRAAG 8 </a:t>
            </a:r>
            <a:endParaRPr lang="en-GB" dirty="0">
              <a:solidFill>
                <a:srgbClr val="E42F07"/>
              </a:solidFill>
              <a:latin typeface="Arial" charset="0"/>
            </a:endParaRPr>
          </a:p>
        </p:txBody>
      </p:sp>
      <p:pic>
        <p:nvPicPr>
          <p:cNvPr id="11" name="Afbeelding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4" y="3429000"/>
            <a:ext cx="1855663" cy="2488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89375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4D4D4D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Lucida Sans Unicode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4D4D4D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Lucida Sans Unicode" charset="0"/>
            <a:cs typeface="Lucida Sans Unicode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172</Words>
  <Application>Microsoft Office PowerPoint</Application>
  <PresentationFormat>Diavoorstelling (4:3)</PresentationFormat>
  <Paragraphs>39</Paragraphs>
  <Slides>11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8" baseType="lpstr">
      <vt:lpstr>Aharoni</vt:lpstr>
      <vt:lpstr>Arial</vt:lpstr>
      <vt:lpstr>Lucida Sans Unicode</vt:lpstr>
      <vt:lpstr>StarSymbol</vt:lpstr>
      <vt:lpstr>Tahoma</vt:lpstr>
      <vt:lpstr>Times New Roman</vt:lpstr>
      <vt:lpstr>Standaardontwerp</vt:lpstr>
      <vt:lpstr>BEZOEK AAN DE BRANDWEER vragenlijst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Gebruiker</dc:creator>
  <cp:lastModifiedBy>Stefaan Lauwaert</cp:lastModifiedBy>
  <cp:revision>42</cp:revision>
  <cp:lastPrinted>2013-05-13T22:34:23Z</cp:lastPrinted>
  <dcterms:modified xsi:type="dcterms:W3CDTF">2014-09-11T16:17:45Z</dcterms:modified>
</cp:coreProperties>
</file>